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1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howOutlineIcons="0">
    <p:restoredLeft sz="8911"/>
    <p:restoredTop sz="88806"/>
  </p:normalViewPr>
  <p:slideViewPr>
    <p:cSldViewPr snapToObjects="1">
      <p:cViewPr varScale="1">
        <p:scale>
          <a:sx n="76" d="100"/>
          <a:sy n="76" d="100"/>
        </p:scale>
        <p:origin x="0" y="0"/>
      </p:cViewPr>
      <p:guideLst>
        <p:guide orient="horz" pos="2878"/>
        <p:guide pos="2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presProps" Target="presProps.xml"  /><Relationship Id="rId5" Type="http://schemas.openxmlformats.org/officeDocument/2006/relationships/viewProps" Target="viewProps.xml"  /><Relationship Id="rId6" Type="http://schemas.openxmlformats.org/officeDocument/2006/relationships/theme" Target="theme/theme1.xml"  /><Relationship Id="rId7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514350" y="2840566"/>
            <a:ext cx="5829300" cy="196003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40A130E-E3B8-4EBE-931F-81B26B8448AA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800C6A38-4290-41DD-B95C-4155372FD4A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840566"/>
            <a:ext cx="6858000" cy="1960033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CA348888-F454-4AD2-BA62-3AF29D9807C0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1607331" y="2952750"/>
            <a:ext cx="3643325" cy="42862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6FEC12-A4C9-4837-AF94-AD867782C04C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7F84A3-4F29-4053-ACFD-1BAF2D3F140C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4953836A-82A3-4C8B-9D31-CD724F3673ED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D2EBAF6-36D0-4DD8-B695-D4C1B37E35D6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541734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4" y="3875617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60728D28-603B-4EFC-80F8-17E5E9107035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27A1F4E-0809-4239-8034-C38E431DAF92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E0DA496-7307-4E8B-88DE-CB97B48BAB6F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342021" y="2190750"/>
            <a:ext cx="6172200" cy="6033600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8721E90-850C-410B-8B89-8394F580CFDA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3486150" y="2133600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42021" y="5312293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5271" y="5312293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344216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61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D422D86A-5F52-4165-8473-F1B836277586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26110" y="683513"/>
          <a:ext cx="6589196" cy="8064142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816478"/>
                <a:gridCol w="824674"/>
                <a:gridCol w="824674"/>
                <a:gridCol w="824674"/>
                <a:gridCol w="824674"/>
                <a:gridCol w="824674"/>
                <a:gridCol w="824674"/>
                <a:gridCol w="824674"/>
              </a:tblGrid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1. 원사업자와 수급사업자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9050" cmpd="sng">
                      <a:solidFill>
                        <a:prstClr val="black"/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rowSpan="3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원사업자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(발신인)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사업자명*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법인등록번호 또는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사업자등록번호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대표자성명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주소*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rowSpan="4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수급사업자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(수신인)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사업자명*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법인등록번호 또는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사업자등록번호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대표자성명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주소*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담당자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소속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marL="0" defTabSz="858145" eaLnBrk="1" latinLnBrk="1" hangingPunct="1">
                        <a:defRPr lang="ko-KR" altLang="en-US"/>
                      </a:pPr>
                      <a:r>
                        <a:rPr xmlns:mc="http://schemas.openxmlformats.org/markup-compatibility/2006" xmlns:hp="http://schemas.haansoft.com/office/presentation/8.0" lang="ko-KR" altLang="en-US" sz="1100" b="1" i="0" u="none" kern="12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2. 수급사업자가 확인을 요청한 사항</a:t>
                      </a:r>
                      <a:endParaRPr xmlns:mc="http://schemas.openxmlformats.org/markup-compatibility/2006" xmlns:hp="http://schemas.haansoft.com/office/presentation/8.0" lang="ko-KR" altLang="en-US" sz="1100" b="1" i="0" u="none" kern="12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위탁 일시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          .           .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위탁 내용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목적물, 하도급 대금, 목적물의 인도, 검사, 대금의 조정 등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224153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9050" cmpd="sng">
                      <a:solidFill>
                        <a:prstClr val="black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"/>
          <p:cNvSpPr txBox="1"/>
          <p:nvPr/>
        </p:nvSpPr>
        <p:spPr>
          <a:xfrm>
            <a:off x="0" y="252220"/>
            <a:ext cx="6858000" cy="36500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ko-KR" altLang="en-US"/>
            </a:pPr>
            <a:r>
              <a:rPr lang="ko-KR" altLang="en-US" b="1" u="sng">
                <a:latin typeface="맑은 고딕"/>
                <a:ea typeface="맑은 고딕"/>
                <a:cs typeface="맑은 고딕"/>
              </a:rPr>
              <a:t>위탁내용 확인 요청에 대한 회신</a:t>
            </a:r>
            <a:endParaRPr lang="ko-KR" altLang="en-US" b="1" u="sng">
              <a:latin typeface="맑은 고딕"/>
              <a:ea typeface="맑은 고딕"/>
              <a:cs typeface="맑은 고딕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26110" y="683513"/>
          <a:ext cx="6589199" cy="6783968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816478"/>
                <a:gridCol w="5772721"/>
              </a:tblGrid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3. 위탁 내용확인 요청에 대한 회신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9050" cmpd="sng">
                      <a:solidFill>
                        <a:prstClr val="black"/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4372146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1224153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 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 위탁내용 확인 요청에 대해 위와 같이 회신합니다.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년   월   일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사업자명                               대표자             (인)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9050" cmpd="sng">
                      <a:solidFill>
                        <a:prstClr val="black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</ep:Words>
  <ep:PresentationFormat>화면 슬라이드 쇼(4:3)</ep:PresentationFormat>
  <ep:Paragraphs>1</ep:Paragraphs>
  <ep:Slides>2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ep:HeadingPairs>
  <ep:TitlesOfParts>
    <vt:vector size="3" baseType="lpstr">
      <vt:lpstr>한컴오피스</vt:lpstr>
      <vt:lpstr>슬라이드 1</vt:lpstr>
      <vt:lpstr>슬라이드 2</vt:lpstr>
    </vt:vector>
  </ep:TitlesOfParts>
  <ep:HyperlinkBase/>
  <ep:Application>Hancom Office Hanshow 2014</ep:Application>
  <ep:AppVersion>0901.0000.01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2017-09-21T08:04:25.989</dcterms:created>
  <dc:creator>PULMUONE</dc:creator>
  <cp:lastModifiedBy>PULMUONE</cp:lastModifiedBy>
  <dcterms:modified xsi:type="dcterms:W3CDTF">2017-11-08T06:44:43.566</dcterms:modified>
  <cp:revision>6</cp:revision>
</cp:coreProperties>
</file>