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30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>
  <a:tblStyle styleId="{01A66EDD-3DAB-4C5B-A090-DC80EC1FD486}" styleName="Normal Style 1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lum val="9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lum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lum val="8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howOutlineIcons="0">
    <p:restoredLeft sz="8020"/>
    <p:restoredTop sz="96418"/>
  </p:normalViewPr>
  <p:slideViewPr>
    <p:cSldViewPr snapToObjects="1">
      <p:cViewPr varScale="1">
        <p:scale>
          <a:sx n="76" d="100"/>
          <a:sy n="76" d="100"/>
        </p:scale>
        <p:origin x="0" y="0"/>
      </p:cViewPr>
      <p:guideLst>
        <p:guide orient="horz" pos="2878"/>
        <p:guide pos="2157"/>
        <p:guide pos="-47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216" cy="73737216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presProps" Target="presProps.xml"  /><Relationship Id="rId5" Type="http://schemas.openxmlformats.org/officeDocument/2006/relationships/viewProps" Target="viewProps.xml"  /><Relationship Id="rId6" Type="http://schemas.openxmlformats.org/officeDocument/2006/relationships/theme" Target="theme/theme1.xml"  /><Relationship Id="rId7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514350" y="2840566"/>
            <a:ext cx="5829300" cy="1960033"/>
          </a:xfrm>
        </p:spPr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40A130E-E3B8-4EBE-931F-81B26B8448AA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800C6A38-4290-41DD-B95C-4155372FD4A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840566"/>
            <a:ext cx="6858000" cy="1960033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CA348888-F454-4AD2-BA62-3AF29D9807C0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 hasCustomPrompt="1"/>
          </p:nvPr>
        </p:nvSpPr>
        <p:spPr>
          <a:xfrm>
            <a:off x="1607331" y="2952750"/>
            <a:ext cx="3643325" cy="428624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ko-KR" altLang="en-US"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 lang="ko-KR" altLang="en-US"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6FEC12-A4C9-4837-AF94-AD867782C04C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957F84A3-4F29-4053-ACFD-1BAF2D3F140C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4953836A-82A3-4C8B-9D31-CD724F3673ED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D2EBAF6-36D0-4DD8-B695-D4C1B37E35D6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541734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4" y="3875617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60728D28-603B-4EFC-80F8-17E5E9107035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2개" type="twoObj" preserve="1">
  <p:cSld name="제목 및 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A27A1F4E-0809-4239-8034-C38E431DAF92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E0DA496-7307-4E8B-88DE-CB97B48BAB6F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표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342021" y="2190750"/>
            <a:ext cx="6172200" cy="6033600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ko-KR" altLang="en-US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8721E90-850C-410B-8B89-8394F580CFDA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 4개" type="fourObj" preserve="1">
  <p:cSld name="제목 및 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42900" y="2133600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3486150" y="2133600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342021" y="5312293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5271" y="5312293"/>
            <a:ext cx="3028950" cy="292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344216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ko-KR" altLang="en-US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ko-KR" altLang="en-US"/>
            </a:pPr>
            <a:fld id="{5ACE7E28-9336-4363-8674-B91477D8F243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034617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 lang="ko-KR" altLang="en-US"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 lang="ko-KR" altLang="en-US"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 lang="ko-KR" altLang="en-US"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 lang="ko-KR" altLang="en-US"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 lang="ko-KR" altLang="en-US"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D422D86A-5F52-4165-8473-F1B836277586}" type="datetime1">
              <a:rPr lang="ko-KR" altLang="en-US"/>
              <a:pPr lvl="0">
                <a:defRPr lang="ko-KR" altLang="en-US"/>
              </a:pPr>
              <a:t>2017-09-21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fld id="{AD22CD3B-FDDF-4998-970C-76E6E0BEC65F}" type="slidenum">
              <a:rPr lang="ko-KR" altLang="en-US"/>
              <a:pPr lvl="0">
                <a:defRPr lang="ko-KR" alt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26110" y="683513"/>
          <a:ext cx="6589200" cy="8207595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816482"/>
                <a:gridCol w="824674"/>
                <a:gridCol w="824674"/>
                <a:gridCol w="824674"/>
                <a:gridCol w="824674"/>
                <a:gridCol w="824674"/>
                <a:gridCol w="824674"/>
                <a:gridCol w="824674"/>
              </a:tblGrid>
              <a:tr h="380447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1. 원사업자와 수급사업자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t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</a:tr>
              <a:tr h="380447">
                <a:tc rowSpan="3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원사업자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(수신인)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법인등록번호 또는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사업자등록번호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대표자성명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전화번호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주소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rowSpan="4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수급사업자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(발신인)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법인등록번호 또는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사업자등록번호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대표자성명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전화번호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  <a:round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주소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v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담당자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성명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소속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전화번호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 marL="0" algn="l" defTabSz="831328" eaLnBrk="1" latinLnBrk="1" hangingPunct="1">
                        <a:defRPr lang="ko-KR" altLang="en-US"/>
                      </a:pPr>
                      <a:r>
                        <a:rPr xmlns:mc="http://schemas.openxmlformats.org/markup-compatibility/2006" xmlns:hp="http://schemas.haansoft.com/office/presentation/8.0" lang="ko-KR" altLang="en-US" sz="1100" b="1" i="0" u="none" kern="1200" mc:Ignorable="hp" hp:hslEmbossed="0">
                          <a:solidFill>
                            <a:srgbClr val="000000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2. 기술자료 요구 관련 사항 (증빙자료가 있는 경우 첨부)</a:t>
                      </a:r>
                      <a:endParaRPr xmlns:mc="http://schemas.openxmlformats.org/markup-compatibility/2006" xmlns:hp="http://schemas.haansoft.com/office/presentation/8.0" lang="ko-KR" altLang="en-US" sz="1100" b="1" i="0" u="none" kern="1200" mc:Ignorable="hp" hp:hslEmbossed="0">
                        <a:solidFill>
                          <a:srgbClr val="000000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1) 기술 자료 내역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요구하는 기술정보·자료의 명칭과 범위 등 구체적 내역을 명시하여 기재(특허등본원부 등 기술자료에 대한 증빙자료 첨부)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173296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2) 요구 목적*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원사업자가 기술자료를 요구하는 정당한 사유 기재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275760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3) 비밀유지에 관한 사항*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(ⅰ) 상호간 체결한 비밀유지각서 등 첨부, (ⅱ) 기술자료 중 어느 부분을 비밀로 유지할 것인지에 대하여 구체적으로 적시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8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(ⅰ) 상호간 체결한 비밀유지약정서는 첨부와 같다.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(ⅱ)  기술자료 중 000000 부문에 대해서 비밀유지 한다.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799" rIns="18000" bIns="10799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"/>
          <p:cNvSpPr txBox="1"/>
          <p:nvPr/>
        </p:nvSpPr>
        <p:spPr>
          <a:xfrm>
            <a:off x="2530982" y="252220"/>
            <a:ext cx="1875283" cy="365000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 lang="ko-KR" altLang="en-US"/>
            </a:pPr>
            <a:r>
              <a:rPr lang="ko-KR" altLang="en-US" b="1" u="sng">
                <a:latin typeface="맑은 고딕"/>
                <a:ea typeface="맑은 고딕"/>
                <a:cs typeface="맑은 고딕"/>
              </a:rPr>
              <a:t>기술자료 요구서</a:t>
            </a:r>
            <a:endParaRPr lang="ko-KR" altLang="en-US" b="1" u="sng">
              <a:latin typeface="맑은 고딕"/>
              <a:ea typeface="맑은 고딕"/>
              <a:cs typeface="맑은 고딕"/>
            </a:endParaRPr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126110" y="683513"/>
          <a:ext cx="6589200" cy="7755612"/>
        </p:xfrm>
        <a:graphic>
          <a:graphicData uri="http://schemas.openxmlformats.org/drawingml/2006/table">
            <a:tbl>
              <a:tblPr firstRow="1" bandRow="1">
                <a:tableStyleId>{01A66EDD-3DAB-4C5B-A090-DC80EC1FD486}</a:tableStyleId>
              </a:tblPr>
              <a:tblGrid>
                <a:gridCol w="1638300"/>
                <a:gridCol w="4950900"/>
              </a:tblGrid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4) 권리 귀속 관계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(ⅰ) 원사업자가 요구하는 기술자료의 현재 권리 귀속자, (ⅱ) 상호 간 기술이전 계약 체결 여부, (ⅲ) 요구하는 기술이 공동개발한 기술인지 여부, (ⅳ) 기술자료가 제공된 후 권리귀속관계에 대한 상호 합의 사항 등</a:t>
                      </a:r>
                      <a:endParaRPr lang="ko-KR" altLang="en-US" sz="1100" b="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922900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5) 대가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기술자료 제공에 따른 대가에 대한 구체적 사항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915715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6) 인도일 및 인도방법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당해 기술자료의 인도일, 구체적인 인도방법 등을 기재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843706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7) 그 밖의 사항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기술자료 임치 계약 체결 여부, 기술자료 요구 시 원사업자와 수급사업자간 기타 합의한 사항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380447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  <a:tr h="1031250">
                <a:tc gridSpan="2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100" b="1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 원사업장 풀무원식품 주식회사와 수급사업자 0000는 원사업자의 기술자료 요구 시 위 사항을 상호 협의하여 정함을 확인하고, 위 사항이 기재된 본 서면을 교부하여 원사업자가 수급사업자에게 0000기술자료를 요구하는 바입니다.</a:t>
                      </a: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endParaRPr lang="ko-KR" altLang="en-US" sz="1100" b="1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년   월   일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                                                원사업자명                               대표자             (인)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>
                        <a:defRPr lang="ko-KR" altLang="en-US"/>
                      </a:pPr>
                      <a:r>
                        <a:rPr lang="ko-KR" altLang="en-US" sz="1100">
                          <a:solidFill>
                            <a:schemeClr val="dk1"/>
                          </a:solidFill>
                          <a:latin typeface="맑은 고딕"/>
                          <a:ea typeface="맑은 고딕"/>
                          <a:cs typeface="맑은 고딕"/>
                        </a:rPr>
                        <a:t>                                             수급사업자명                               대표자             (인)</a:t>
                      </a: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  <a:p>
                      <a:pPr algn="ctr">
                        <a:defRPr lang="ko-KR" altLang="en-US"/>
                      </a:pPr>
                      <a:endParaRPr lang="ko-KR" altLang="en-US" sz="1100">
                        <a:solidFill>
                          <a:schemeClr val="dk1"/>
                        </a:solidFill>
                        <a:latin typeface="맑은 고딕"/>
                        <a:ea typeface="맑은 고딕"/>
                        <a:cs typeface="맑은 고딕"/>
                      </a:endParaRPr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 vert="horz" wrap="square" lIns="18000" tIns="10800" rIns="18000" bIns="10800" anchor="ctr" anchorCtr="0">
                      <a:spAutoFit/>
                    </a:bodyPr>
                    <a:p>
                      <a:pPr>
                        <a:defRPr lang="ko-KR" altLang="en-US"/>
                      </a:pPr>
                      <a:endParaRPr lang="ko-KR" altLang="en-US"/>
                    </a:p>
                  </a:txBody>
                  <a:tcPr marL="18000" marR="18000" marT="10800" marB="10800" anchor="ctr">
                    <a:lnL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30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한컴오피스">
      <a:majorFont>
        <a:latin typeface="함초롬돋움"/>
        <a:ea typeface="함초롬돋움"/>
        <a:cs typeface="Times New Roman"/>
      </a:majorFont>
      <a:minorFont>
        <a:latin typeface="함초롬돋움"/>
        <a:ea typeface="함초롬돋움"/>
        <a:cs typeface="Times New Roman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</ep:Words>
  <ep:PresentationFormat>화면 슬라이드 쇼(4:3)</ep:PresentationFormat>
  <ep:Paragraphs>1</ep:Paragraphs>
  <ep:Slides>2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ep:HeadingPairs>
  <ep:TitlesOfParts>
    <vt:vector size="3" baseType="lpstr">
      <vt:lpstr>한컴오피스</vt:lpstr>
      <vt:lpstr>슬라이드 1</vt:lpstr>
      <vt:lpstr>슬라이드 2</vt:lpstr>
    </vt:vector>
  </ep:TitlesOfParts>
  <ep:HyperlinkBase/>
  <ep:Application>Hancom Office Hanshow 2014</ep:Application>
  <ep:AppVersion>0901.0000.01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2017-09-21T08:10:34.137</dcterms:created>
  <dc:creator>PULMUONE</dc:creator>
  <cp:lastModifiedBy>PULMUONE</cp:lastModifiedBy>
  <dcterms:modified xsi:type="dcterms:W3CDTF">2017-11-08T06:45:48.673</dcterms:modified>
  <cp:revision>4</cp:revision>
</cp:coreProperties>
</file>