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3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howOutlineIcons="0">
    <p:restoredLeft sz="8020"/>
    <p:restoredTop sz="96418"/>
  </p:normalViewPr>
  <p:slideViewPr>
    <p:cSldViewPr snapToObjects="1">
      <p:cViewPr varScale="1">
        <p:scale>
          <a:sx n="76" d="100"/>
          <a:sy n="76" d="100"/>
        </p:scale>
        <p:origin x="0" y="0"/>
      </p:cViewPr>
      <p:guideLst>
        <p:guide orient="horz" pos="2878"/>
        <p:guide pos="2157"/>
        <p:guide pos="-4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14350" y="2840566"/>
            <a:ext cx="5829300" cy="196003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840566"/>
            <a:ext cx="6858000" cy="1960033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607331" y="2952750"/>
            <a:ext cx="3643325" cy="42862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41734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3875617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1" y="2190750"/>
            <a:ext cx="6172200" cy="60336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50" y="2133600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1" y="5312293"/>
            <a:ext cx="3028950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344216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1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422D86A-5F52-4165-8473-F1B836277586}" type="datetime1">
              <a:rPr lang="ko-KR" altLang="en-US"/>
              <a:pPr lvl="0">
                <a:defRPr lang="ko-KR" altLang="en-US"/>
              </a:pPr>
              <a:t>2017-09-21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200" cy="8207595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816482"/>
                <a:gridCol w="824674"/>
                <a:gridCol w="824674"/>
                <a:gridCol w="824674"/>
                <a:gridCol w="824674"/>
                <a:gridCol w="824674"/>
                <a:gridCol w="824674"/>
                <a:gridCol w="824674"/>
              </a:tblGrid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1. 원사업자와 수급사업자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t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3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(수신인)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rowSpan="4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수급사업자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(발신인)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법인등록번호 또는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사업자등록번호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대표자성명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ap="flat" cmpd="sng" algn="ctr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  <a:round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주소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v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담당자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성명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소속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전화번호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 marL="0" algn="l" defTabSz="831328" eaLnBrk="1" latinLnBrk="1" hangingPunct="1">
                        <a:defRPr lang="ko-KR" altLang="en-US"/>
                      </a:pPr>
                      <a:r>
                        <a:rPr xmlns:mc="http://schemas.openxmlformats.org/markup-compatibility/2006" xmlns:hp="http://schemas.haansoft.com/office/presentation/8.0" lang="ko-KR" altLang="en-US" sz="1100" b="1" i="0" u="none" kern="12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2. 기술자료 요구 관련 사항 (증빙자료가 있는 경우 첨부)</a:t>
                      </a:r>
                      <a:endParaRPr xmlns:mc="http://schemas.openxmlformats.org/markup-compatibility/2006" xmlns:hp="http://schemas.haansoft.com/office/presentation/8.0" lang="ko-KR" altLang="en-US" sz="1100" b="1" i="0" u="none" kern="12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1) 기술 자료 내역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요구하는 기술정보·자료의 명칭과 범위 등 구체적 내역을 명시하여 기재(특허등본원부 등 기술자료에 대한 증빙자료 첨부)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173296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2) 요구 목적*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원사업자가 기술자료를 요구하는 정당한 사유 기재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275760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3) 비밀유지에 관한 사항*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(ⅰ) 상호간 체결한 비밀유지각서 등 첨부, (ⅱ) 기술자료 중 어느 부분을 비밀로 유지할 것인지에 대하여 구체적으로 적시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8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(ⅰ) 상호간 체결한 비밀유지약정서는 첨부와 같다.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(ⅱ)  기술자료 중 000000 부문에 대해서 비밀유지 한다.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799" rIns="18000" bIns="10799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"/>
          <p:cNvSpPr txBox="1"/>
          <p:nvPr/>
        </p:nvSpPr>
        <p:spPr>
          <a:xfrm>
            <a:off x="2530982" y="252220"/>
            <a:ext cx="1875283" cy="365000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ko-KR" altLang="en-US"/>
            </a:pPr>
            <a:r>
              <a:rPr lang="ko-KR" altLang="en-US" b="1" u="sng">
                <a:latin typeface="맑은 고딕"/>
                <a:ea typeface="맑은 고딕"/>
                <a:cs typeface="맑은 고딕"/>
              </a:rPr>
              <a:t>기술자료 요구서</a:t>
            </a:r>
            <a:endParaRPr lang="ko-KR" altLang="en-US" b="1" u="sng">
              <a:latin typeface="맑은 고딕"/>
              <a:ea typeface="맑은 고딕"/>
              <a:cs typeface="맑은 고딕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26110" y="683513"/>
          <a:ext cx="6589200" cy="7755612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1638300"/>
                <a:gridCol w="4950900"/>
              </a:tblGrid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4) 권리 귀속 관계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(ⅰ) 원사업자가 요구하는 기술자료의 현재 권리 귀속자, (ⅱ) 상호 간 기술이전 계약 체결 여부, (ⅲ) 요구하는 기술이 공동개발한 기술인지 여부, (ⅳ) 기술자료가 제공된 후 권리귀속관계에 대한 상호 합의 사항 등</a:t>
                      </a:r>
                      <a:endParaRPr lang="ko-KR" altLang="en-US" sz="1100" b="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922900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5) 대가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기술자료 제공에 따른 대가에 대한 구체적 사항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915715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6) 인도일 및 인도방법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당해 기술자료의 인도일, 구체적인 인도방법 등을 기재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843706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7) 그 밖의 사항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기술자료 임치 계약 체결 여부, 기술자료 요구 시 원사업자와 수급사업자간 기타 합의한 사항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380447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1031250">
                <a:tc gridSpan="2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 b="1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원사업장 풀무원식품 주식회사와 수급사업자 0000는 원사업자의 기술자료 요구 시 위 사항을 상호 협의하여 정함을 확인하고, 위 사항이 기재된 본 서면을 교부하여 원사업자가 수급사업자에게 0000기술자료를 요구하는 바입니다.</a:t>
                      </a: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endParaRPr lang="ko-KR" altLang="en-US" sz="1100" b="1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년   월   일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                                               원사업자명                               대표자             (인)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>
                        <a:defRPr lang="ko-KR" altLang="en-US"/>
                      </a:pPr>
                      <a:r>
                        <a:rPr lang="ko-KR" altLang="en-US" sz="1100">
                          <a:solidFill>
                            <a:schemeClr val="dk1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                                             수급사업자명                               대표자             (인)</a:t>
                      </a: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  <a:p>
                      <a:pPr algn="ctr">
                        <a:defRPr lang="ko-KR" altLang="en-US"/>
                      </a:pPr>
                      <a:endParaRPr lang="ko-KR" altLang="en-US" sz="1100">
                        <a:solidFill>
                          <a:schemeClr val="dk1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 vert="horz" wrap="square" lIns="18000" tIns="10800" rIns="18000" bIns="10800" anchor="ctr" anchorCtr="0">
                      <a:spAutoFit/>
                    </a:bodyPr>
                    <a:p>
                      <a:pPr>
                        <a:defRPr lang="ko-KR" altLang="en-US"/>
                      </a:pPr>
                      <a:endParaRPr lang="ko-KR" altLang="en-US"/>
                    </a:p>
                  </a:txBody>
                  <a:tcPr marL="18000" marR="18000" marT="10800" marB="10800" anchor="ctr">
                    <a:lnL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30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</ep:Words>
  <ep:PresentationFormat>화면 슬라이드 쇼(4:3)</ep:PresentationFormat>
  <ep:Paragraphs>1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한컴오피스</vt:lpstr>
      <vt:lpstr>슬라이드 1</vt:lpstr>
      <vt:lpstr>슬라이드 2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2017-09-21T08:10:34.137</dcterms:created>
  <dc:creator>PULMUONE</dc:creator>
  <cp:lastModifiedBy>PULMUONE</cp:lastModifiedBy>
  <dcterms:modified xsi:type="dcterms:W3CDTF">2017-11-08T06:45:48.673</dcterms:modified>
  <cp:revision>4</cp:revision>
</cp:coreProperties>
</file>