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31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lastView="sldThumbnailView">
  <p:normalViewPr showOutlineIcons="0">
    <p:restoredLeft sz="16931"/>
    <p:restoredTop sz="85672"/>
  </p:normalViewPr>
  <p:slideViewPr>
    <p:cSldViewPr snapToObjects="1">
      <p:cViewPr varScale="1">
        <p:scale>
          <a:sx n="76" d="100"/>
          <a:sy n="76" d="100"/>
        </p:scale>
        <p:origin x="0" y="0"/>
      </p:cViewPr>
      <p:guideLst>
        <p:guide orient="horz" pos="2878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216" cy="73737216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514350" y="2840566"/>
            <a:ext cx="5829300" cy="196003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40A130E-E3B8-4EBE-931F-81B26B8448AA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800C6A38-4290-41DD-B95C-4155372FD4A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840566"/>
            <a:ext cx="6858000" cy="1960033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CA348888-F454-4AD2-BA62-3AF29D9807C0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1607331" y="2952750"/>
            <a:ext cx="3643325" cy="428624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6FEC12-A4C9-4837-AF94-AD867782C04C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7F84A3-4F29-4053-ACFD-1BAF2D3F140C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4953836A-82A3-4C8B-9D31-CD724F3673ED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D2EBAF6-36D0-4DD8-B695-D4C1B37E35D6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541734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4" y="3875617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60728D28-603B-4EFC-80F8-17E5E9107035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27A1F4E-0809-4239-8034-C38E431DAF92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E0DA496-7307-4E8B-88DE-CB97B48BAB6F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342021" y="2190750"/>
            <a:ext cx="6172200" cy="6033600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8721E90-850C-410B-8B89-8394F580CFDA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3486150" y="2133600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342021" y="5312293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5271" y="5312293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344216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034617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D422D86A-5F52-4165-8473-F1B836277586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26110" y="683513"/>
          <a:ext cx="6597392" cy="770495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824674"/>
                <a:gridCol w="824674"/>
                <a:gridCol w="824674"/>
                <a:gridCol w="824674"/>
                <a:gridCol w="824674"/>
                <a:gridCol w="824674"/>
                <a:gridCol w="824674"/>
                <a:gridCol w="824674"/>
              </a:tblGrid>
              <a:tr h="380447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1. 원사업자와 수급사업자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9050" cmpd="sng">
                      <a:solidFill>
                        <a:prstClr val="black"/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</a:tr>
              <a:tr h="380447">
                <a:tc rowSpan="3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원사업자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(수신인)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사업자명*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법인등록번호 또는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사업자등록번호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대표자성명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전화번호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주소*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rowSpan="4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수급사업자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(발신인)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사업자명*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법인등록번호 또는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사업자등록번호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대표자성명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전화번호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주소*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담당자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성명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소속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전화번호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marL="0" defTabSz="871876" eaLnBrk="1" latinLnBrk="1" hangingPunct="1">
                        <a:defRPr lang="ko-KR" altLang="en-US"/>
                      </a:pPr>
                      <a:r>
                        <a:rPr xmlns:mc="http://schemas.openxmlformats.org/markup-compatibility/2006" xmlns:hp="http://schemas.haansoft.com/office/presentation/8.0" lang="ko-KR" altLang="en-US" sz="1100" b="1" i="0" u="none" kern="1200" mc:Ignorable="hp" hp:hslEmbossed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2. 위탁일시, 작업을 지시한 담당자</a:t>
                      </a:r>
                      <a:endParaRPr xmlns:mc="http://schemas.openxmlformats.org/markup-compatibility/2006" xmlns:hp="http://schemas.haansoft.com/office/presentation/8.0" lang="ko-KR" altLang="en-US" sz="1100" b="1" i="0" u="none" kern="1200" mc:Ignorable="hp" hp:hslEmbossed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위탁일시*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작업지시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담당자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성명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소속/직원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3. 위탁 내용</a:t>
                      </a: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 (증빙자료가 있는 경우 첨부)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1) 목적물*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위탁받은 작업의 내용 등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763295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2) 하도급 대금*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금액, 지급방법, 지급기일 등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771696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3) 목적물의 인도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시기 및 장소 등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843706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9050" cmpd="sng">
                      <a:solidFill>
                        <a:prstClr val="black"/>
                      </a:solidFill>
                      <a:prstDash val="solid"/>
                    </a:lnL>
                    <a:lnR w="1905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9050" cmpd="sng">
                      <a:solidFill>
                        <a:prstClr val="black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"/>
          <p:cNvSpPr txBox="1"/>
          <p:nvPr/>
        </p:nvSpPr>
        <p:spPr>
          <a:xfrm>
            <a:off x="0" y="252220"/>
            <a:ext cx="6858000" cy="36500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ko-KR" altLang="en-US"/>
            </a:pPr>
            <a:r>
              <a:rPr lang="ko-KR" altLang="en-US" b="1" u="sng">
                <a:latin typeface="맑은 고딕"/>
                <a:ea typeface="맑은 고딕"/>
                <a:cs typeface="맑은 고딕"/>
              </a:rPr>
              <a:t>위탁내용 확인 요청서</a:t>
            </a:r>
            <a:endParaRPr lang="ko-KR" altLang="en-US" b="1" u="sng"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126108" y="8388477"/>
            <a:ext cx="1965582" cy="25831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ko-KR" altLang="en-US"/>
            </a:pPr>
            <a:r>
              <a:rPr lang="ko-KR" altLang="en-US" sz="1100">
                <a:latin typeface="맑은 고딕"/>
                <a:ea typeface="맑은 고딕"/>
                <a:cs typeface="맑은 고딕"/>
              </a:rPr>
              <a:t>별표(*)는 시행령 규정사항임</a:t>
            </a:r>
            <a:endParaRPr lang="ko-KR" altLang="en-US" sz="1100">
              <a:latin typeface="맑은 고딕"/>
              <a:ea typeface="맑은 고딕"/>
              <a:cs typeface="맑은 고딕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26110" y="683513"/>
          <a:ext cx="6589199" cy="7189304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641153"/>
                <a:gridCol w="4948046"/>
              </a:tblGrid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4) 목적물의 검사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검사 방법 및 시기 등</a:t>
                      </a:r>
                      <a:endParaRPr lang="ko-KR" altLang="en-US" sz="1100" b="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131741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5) 하도급대금의 조정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원재료 상승 등에 따른 대금조정 요건, 방법 및 절차 등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131741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6) 그 밖의 사항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원사업자가 원재료 등을 제공하는 경우 그 원재료으 품명, 수량, 제공일, 대가 및 대가의 지급방법과 지급기일 등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915030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760895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 위의 위탁 내용에 대한 확인을 요청하며, 확인 요청에 대해 15일 이내에 회신하지 않는 경우 「하도급거래 공정화에 관한 법률」 제 3조 제 5항 내지 제 8항에 따라 확인 요청한 내용대로 계약 성립이 추정됨을 알려드립니다.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년   월   일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사업자명                               대표자             (인)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6</ep:Words>
  <ep:PresentationFormat>화면 슬라이드 쇼(4:3)</ep:PresentationFormat>
  <ep:Paragraphs>2</ep:Paragraphs>
  <ep:Slides>2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ep:HeadingPairs>
  <ep:TitlesOfParts>
    <vt:vector size="3" baseType="lpstr">
      <vt:lpstr>한컴오피스</vt:lpstr>
      <vt:lpstr>슬라이드 1</vt:lpstr>
      <vt:lpstr>슬라이드 2</vt:lpstr>
    </vt:vector>
  </ep:TitlesOfParts>
  <ep:HyperlinkBase/>
  <ep:Application>Hancom Office Hanshow 2014</ep:Application>
  <ep:AppVersion>0901.0000.01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2017-09-21T08:04:25.989</dcterms:created>
  <dc:creator>PULMUONE</dc:creator>
  <cp:lastModifiedBy>PULMUONE</cp:lastModifiedBy>
  <dcterms:modified xsi:type="dcterms:W3CDTF">2017-11-08T06:44:18.559</dcterms:modified>
  <cp:revision>5</cp:revision>
</cp:coreProperties>
</file>